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04" r:id="rId1"/>
  </p:sldMasterIdLst>
  <p:sldIdLst>
    <p:sldId id="257" r:id="rId2"/>
    <p:sldId id="27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8" r:id="rId22"/>
    <p:sldId id="277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</p:sldIdLst>
  <p:sldSz cx="9144000" cy="6858000" type="screen4x3"/>
  <p:notesSz cx="6858000" cy="9144000"/>
  <p:photoAlbum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94624" autoAdjust="0"/>
  </p:normalViewPr>
  <p:slideViewPr>
    <p:cSldViewPr>
      <p:cViewPr>
        <p:scale>
          <a:sx n="70" d="100"/>
          <a:sy n="70" d="100"/>
        </p:scale>
        <p:origin x="-137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DA3CE-6CE5-46CB-85C9-78785642FC4C}" type="datetimeFigureOut">
              <a:rPr lang="pt-BR" smtClean="0"/>
              <a:pPr/>
              <a:t>27/06/2016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4E98B-F013-404F-BEFB-4F102B7FD0DD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400" advClick="0" advTm="1000">
        <p:cover/>
      </p:transition>
    </mc:Choice>
    <mc:Fallback>
      <p:transition advClick="0" advTm="1000">
        <p:cover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DA3CE-6CE5-46CB-85C9-78785642FC4C}" type="datetimeFigureOut">
              <a:rPr lang="pt-BR" smtClean="0"/>
              <a:pPr/>
              <a:t>27/06/2016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4E98B-F013-404F-BEFB-4F102B7FD0D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400" advClick="0" advTm="1000">
        <p:cover/>
      </p:transition>
    </mc:Choice>
    <mc:Fallback>
      <p:transition advClick="0" advTm="1000">
        <p:cover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DA3CE-6CE5-46CB-85C9-78785642FC4C}" type="datetimeFigureOut">
              <a:rPr lang="pt-BR" smtClean="0"/>
              <a:pPr/>
              <a:t>27/06/2016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4E98B-F013-404F-BEFB-4F102B7FD0D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400" advClick="0" advTm="1000">
        <p:cover/>
      </p:transition>
    </mc:Choice>
    <mc:Fallback>
      <p:transition advClick="0" advTm="1000">
        <p:cover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DA3CE-6CE5-46CB-85C9-78785642FC4C}" type="datetimeFigureOut">
              <a:rPr lang="pt-BR" smtClean="0"/>
              <a:pPr/>
              <a:t>27/06/2016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4E98B-F013-404F-BEFB-4F102B7FD0D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400" advClick="0" advTm="1000">
        <p:cover/>
      </p:transition>
    </mc:Choice>
    <mc:Fallback>
      <p:transition advClick="0" advTm="1000">
        <p:cover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DA3CE-6CE5-46CB-85C9-78785642FC4C}" type="datetimeFigureOut">
              <a:rPr lang="pt-BR" smtClean="0"/>
              <a:pPr/>
              <a:t>27/06/2016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CC4E98B-F013-404F-BEFB-4F102B7FD0D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p14:dur="400" advClick="0" advTm="1000">
        <p:cover/>
      </p:transition>
    </mc:Choice>
    <mc:Fallback>
      <p:transition advClick="0" advTm="1000">
        <p:cover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DA3CE-6CE5-46CB-85C9-78785642FC4C}" type="datetimeFigureOut">
              <a:rPr lang="pt-BR" smtClean="0"/>
              <a:pPr/>
              <a:t>27/06/2016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4E98B-F013-404F-BEFB-4F102B7FD0D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400" advClick="0" advTm="1000">
        <p:cover/>
      </p:transition>
    </mc:Choice>
    <mc:Fallback>
      <p:transition advClick="0" advTm="1000">
        <p:cover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DA3CE-6CE5-46CB-85C9-78785642FC4C}" type="datetimeFigureOut">
              <a:rPr lang="pt-BR" smtClean="0"/>
              <a:pPr/>
              <a:t>27/06/2016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4E98B-F013-404F-BEFB-4F102B7FD0D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400" advClick="0" advTm="1000">
        <p:cover/>
      </p:transition>
    </mc:Choice>
    <mc:Fallback>
      <p:transition advClick="0" advTm="1000">
        <p:cover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DA3CE-6CE5-46CB-85C9-78785642FC4C}" type="datetimeFigureOut">
              <a:rPr lang="pt-BR" smtClean="0"/>
              <a:pPr/>
              <a:t>27/06/2016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4E98B-F013-404F-BEFB-4F102B7FD0D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400" advClick="0" advTm="1000">
        <p:cover/>
      </p:transition>
    </mc:Choice>
    <mc:Fallback>
      <p:transition advClick="0" advTm="1000">
        <p:cover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DA3CE-6CE5-46CB-85C9-78785642FC4C}" type="datetimeFigureOut">
              <a:rPr lang="pt-BR" smtClean="0"/>
              <a:pPr/>
              <a:t>27/06/2016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4E98B-F013-404F-BEFB-4F102B7FD0D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400" advClick="0" advTm="1000">
        <p:cover/>
      </p:transition>
    </mc:Choice>
    <mc:Fallback>
      <p:transition advClick="0" advTm="1000">
        <p:cover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DA3CE-6CE5-46CB-85C9-78785642FC4C}" type="datetimeFigureOut">
              <a:rPr lang="pt-BR" smtClean="0"/>
              <a:pPr/>
              <a:t>27/06/2016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4E98B-F013-404F-BEFB-4F102B7FD0D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400" advClick="0" advTm="1000">
        <p:cover/>
      </p:transition>
    </mc:Choice>
    <mc:Fallback>
      <p:transition advClick="0" advTm="1000">
        <p:cover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pt-B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 no ícone para adicionar uma imagem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DA3CE-6CE5-46CB-85C9-78785642FC4C}" type="datetimeFigureOut">
              <a:rPr lang="pt-BR" smtClean="0"/>
              <a:pPr/>
              <a:t>27/06/2016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4E98B-F013-404F-BEFB-4F102B7FD0D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400" advClick="0" advTm="1000">
        <p:cover/>
      </p:transition>
    </mc:Choice>
    <mc:Fallback>
      <p:transition advClick="0" advTm="1000">
        <p:cover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D4DA3CE-6CE5-46CB-85C9-78785642FC4C}" type="datetimeFigureOut">
              <a:rPr lang="pt-BR" smtClean="0"/>
              <a:pPr/>
              <a:t>27/06/2016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CC4E98B-F013-404F-BEFB-4F102B7FD0D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05" r:id="rId1"/>
    <p:sldLayoutId id="2147484106" r:id="rId2"/>
    <p:sldLayoutId id="2147484107" r:id="rId3"/>
    <p:sldLayoutId id="2147484108" r:id="rId4"/>
    <p:sldLayoutId id="2147484109" r:id="rId5"/>
    <p:sldLayoutId id="2147484110" r:id="rId6"/>
    <p:sldLayoutId id="2147484111" r:id="rId7"/>
    <p:sldLayoutId id="2147484112" r:id="rId8"/>
    <p:sldLayoutId id="2147484113" r:id="rId9"/>
    <p:sldLayoutId id="2147484114" r:id="rId10"/>
    <p:sldLayoutId id="2147484115" r:id="rId11"/>
  </p:sldLayoutIdLst>
  <mc:AlternateContent xmlns:mc="http://schemas.openxmlformats.org/markup-compatibility/2006">
    <mc:Choice xmlns="" xmlns:p14="http://schemas.microsoft.com/office/powerpoint/2010/main" Requires="p14">
      <p:transition p14:dur="400" advClick="0" advTm="1000">
        <p:cover/>
      </p:transition>
    </mc:Choice>
    <mc:Fallback>
      <p:transition advClick="0" advTm="1000">
        <p:cover/>
      </p:transition>
    </mc:Fallback>
  </mc:AlternateConten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Patrulha Rura - Cartilha de Prevenção (Pág 01 e 08 - Capa e Contracapa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1"/>
            <a:ext cx="9352237" cy="7029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9134782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814" y="1"/>
            <a:ext cx="2286372" cy="900046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1292"/>
            <a:ext cx="9144000" cy="20354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814" y="1"/>
            <a:ext cx="2286372" cy="900046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4414"/>
            <a:ext cx="9144000" cy="20891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814" y="1"/>
            <a:ext cx="2286372" cy="900046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3546"/>
            <a:ext cx="9144000" cy="20909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814" y="1"/>
            <a:ext cx="2286372" cy="900046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20734"/>
            <a:ext cx="9144000" cy="221653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814" y="1"/>
            <a:ext cx="2286372" cy="900046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40428"/>
            <a:ext cx="9144000" cy="217714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814" y="1"/>
            <a:ext cx="2286372" cy="900046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5141"/>
            <a:ext cx="9144000" cy="228771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814" y="1"/>
            <a:ext cx="2286372" cy="900046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0692"/>
            <a:ext cx="9144000" cy="20166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814" y="1"/>
            <a:ext cx="2286372" cy="900046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46076"/>
            <a:ext cx="9144000" cy="21658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814" y="1"/>
            <a:ext cx="2286372" cy="900046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78140"/>
            <a:ext cx="9144000" cy="210171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814" y="1"/>
            <a:ext cx="2286372" cy="900046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3250"/>
            <a:ext cx="9144000" cy="2051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814" y="1"/>
            <a:ext cx="2286372" cy="900046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76864"/>
            <a:ext cx="9144000" cy="110427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899734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814" y="1"/>
            <a:ext cx="2286372" cy="900046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1279"/>
            <a:ext cx="9144000" cy="205544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Cartilha Urbana - Dicas de Segurança 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992" y="0"/>
            <a:ext cx="4680520" cy="6858000"/>
          </a:xfrm>
          <a:prstGeom prst="rect">
            <a:avLst/>
          </a:prstGeom>
        </p:spPr>
      </p:pic>
      <p:pic>
        <p:nvPicPr>
          <p:cNvPr id="5" name="Imagem 4" descr="Cartilha Urbana - Dicas de Segurança 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499992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segurança urba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1"/>
            <a:ext cx="2592288" cy="95914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760" y="2534546"/>
            <a:ext cx="8568952" cy="1614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segurança urba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1"/>
            <a:ext cx="2592288" cy="959146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928" y="2708920"/>
            <a:ext cx="8742912" cy="1671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segurança urba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1"/>
            <a:ext cx="2592288" cy="959146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816" y="2816976"/>
            <a:ext cx="8640960" cy="1188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segurança urba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1"/>
            <a:ext cx="2592288" cy="959146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922" y="2331622"/>
            <a:ext cx="8854317" cy="2115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segurança urba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1"/>
            <a:ext cx="2592288" cy="959146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688" y="2566329"/>
            <a:ext cx="8856984" cy="1618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segurança urba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1"/>
            <a:ext cx="2592288" cy="959146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536" y="2361146"/>
            <a:ext cx="8939019" cy="2049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segurança urba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1"/>
            <a:ext cx="2592288" cy="959146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6044" y="2780928"/>
            <a:ext cx="8778444" cy="1340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segurança urba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1"/>
            <a:ext cx="2592288" cy="959146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448" y="2506544"/>
            <a:ext cx="8856984" cy="175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75812"/>
            <a:ext cx="9144000" cy="210637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814" y="1"/>
            <a:ext cx="2286372" cy="90004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2287647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segurança urba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1"/>
            <a:ext cx="2592288" cy="959146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64768"/>
            <a:ext cx="8640960" cy="126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segurança urba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1"/>
            <a:ext cx="2592288" cy="959146"/>
          </a:xfrm>
          <a:prstGeom prst="rect">
            <a:avLst/>
          </a:prstGeom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6612" y="2119891"/>
            <a:ext cx="8705868" cy="2605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segurança urba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1"/>
            <a:ext cx="2592288" cy="959146"/>
          </a:xfrm>
          <a:prstGeom prst="rect">
            <a:avLst/>
          </a:prstGeom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889" y="2297977"/>
            <a:ext cx="8918959" cy="2091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segurança urba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1"/>
            <a:ext cx="2592288" cy="959146"/>
          </a:xfrm>
          <a:prstGeom prst="rect">
            <a:avLst/>
          </a:prstGeom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7444" y="2537004"/>
            <a:ext cx="8772317" cy="1642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segurança urba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1"/>
            <a:ext cx="2592288" cy="959146"/>
          </a:xfrm>
          <a:prstGeom prst="rect">
            <a:avLst/>
          </a:prstGeom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3776" y="2413509"/>
            <a:ext cx="8820472" cy="2021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segurança urba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1"/>
            <a:ext cx="2592288" cy="959146"/>
          </a:xfrm>
          <a:prstGeom prst="rect">
            <a:avLst/>
          </a:prstGeom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3160" y="2650560"/>
            <a:ext cx="8743545" cy="126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segurança urba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1"/>
            <a:ext cx="2592288" cy="959146"/>
          </a:xfrm>
          <a:prstGeom prst="rect">
            <a:avLst/>
          </a:prstGeom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767" y="2736216"/>
            <a:ext cx="8889105" cy="1299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segurança urba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1"/>
            <a:ext cx="2592288" cy="959146"/>
          </a:xfrm>
          <a:prstGeom prst="rect">
            <a:avLst/>
          </a:prstGeom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6972" y="2852936"/>
            <a:ext cx="8615508" cy="1185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segurança urba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1"/>
            <a:ext cx="2592288" cy="959146"/>
          </a:xfrm>
          <a:prstGeom prst="rect">
            <a:avLst/>
          </a:prstGeom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875" y="2486784"/>
            <a:ext cx="8923604" cy="1728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segurança urba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1"/>
            <a:ext cx="2592288" cy="959146"/>
          </a:xfrm>
          <a:prstGeom prst="rect">
            <a:avLst/>
          </a:prstGeom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0576" y="2502411"/>
            <a:ext cx="8712968" cy="167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814" y="1"/>
            <a:ext cx="2286372" cy="900046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75846"/>
            <a:ext cx="9144000" cy="21063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51420575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segurança urba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1"/>
            <a:ext cx="2592288" cy="959146"/>
          </a:xfrm>
          <a:prstGeom prst="rect">
            <a:avLst/>
          </a:prstGeom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2832" y="2553828"/>
            <a:ext cx="8860240" cy="1711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segurança urba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1"/>
            <a:ext cx="2592288" cy="959146"/>
          </a:xfrm>
          <a:prstGeom prst="rect">
            <a:avLst/>
          </a:prstGeom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708920"/>
            <a:ext cx="8208912" cy="1490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segurança urba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1"/>
            <a:ext cx="2592288" cy="959146"/>
          </a:xfrm>
          <a:prstGeom prst="rect">
            <a:avLst/>
          </a:prstGeom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424" y="2821872"/>
            <a:ext cx="8799420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segurança urba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1"/>
            <a:ext cx="2592288" cy="959146"/>
          </a:xfrm>
          <a:prstGeom prst="rect">
            <a:avLst/>
          </a:prstGeom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888" y="2731914"/>
            <a:ext cx="8964488" cy="1296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segurança urba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1"/>
            <a:ext cx="2592288" cy="959146"/>
          </a:xfrm>
          <a:prstGeom prst="rect">
            <a:avLst/>
          </a:prstGeom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6956" y="2516058"/>
            <a:ext cx="8818716" cy="1707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segurança urba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1"/>
            <a:ext cx="2592288" cy="959146"/>
          </a:xfrm>
          <a:prstGeom prst="rect">
            <a:avLst/>
          </a:prstGeom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564904"/>
            <a:ext cx="8805474" cy="2056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segurança urba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1"/>
            <a:ext cx="2592288" cy="959146"/>
          </a:xfrm>
          <a:prstGeom prst="rect">
            <a:avLst/>
          </a:prstGeom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1458" y="2527193"/>
            <a:ext cx="8813030" cy="1837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814" y="1"/>
            <a:ext cx="2286372" cy="900046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26848"/>
            <a:ext cx="9144000" cy="220430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1651420575"/>
      </p:ext>
    </p:extLst>
  </p:cSld>
  <p:clrMapOvr>
    <a:masterClrMapping/>
  </p:clrMapOvr>
  <p:transition spd="slow" advClick="0" advTm="20012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814" y="1"/>
            <a:ext cx="2286372" cy="90004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7456"/>
            <a:ext cx="9144000" cy="20030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814" y="1"/>
            <a:ext cx="2286372" cy="900046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7439"/>
            <a:ext cx="9144000" cy="204312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814" y="1"/>
            <a:ext cx="2286372" cy="900046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3982"/>
            <a:ext cx="9144000" cy="20500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814" y="1"/>
            <a:ext cx="2286372" cy="900046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47762"/>
            <a:ext cx="9144000" cy="21624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95126508"/>
      </p:ext>
    </p:extLst>
  </p:cSld>
  <p:clrMapOvr>
    <a:masterClrMapping/>
  </p:clrMapOvr>
  <p:transition spd="slow" advTm="8022">
    <p:pull dir="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Ápice">
  <a:themeElements>
    <a:clrScheme name="Ápice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Ápice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Ápice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206</TotalTime>
  <Words>0</Words>
  <Application>Microsoft Office PowerPoint</Application>
  <PresentationFormat>Apresentação na tela (4:3)</PresentationFormat>
  <Paragraphs>0</Paragraphs>
  <Slides>46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46</vt:i4>
      </vt:variant>
    </vt:vector>
  </HeadingPairs>
  <TitlesOfParts>
    <vt:vector size="47" baseType="lpstr">
      <vt:lpstr>Ápice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user</dc:creator>
  <cp:lastModifiedBy>Windows User</cp:lastModifiedBy>
  <cp:revision>54</cp:revision>
  <dcterms:created xsi:type="dcterms:W3CDTF">2016-06-17T13:24:31Z</dcterms:created>
  <dcterms:modified xsi:type="dcterms:W3CDTF">2016-06-27T14:20:43Z</dcterms:modified>
</cp:coreProperties>
</file>